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7" r:id="rId3"/>
    <p:sldId id="259" r:id="rId4"/>
    <p:sldId id="260" r:id="rId5"/>
    <p:sldId id="263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FC90"/>
    <a:srgbClr val="82F4FA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0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B7263-C29D-4F4C-B507-BC6727A5F6EE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6EC4A-1B08-41FC-9081-80527A2A4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1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6EC4A-1B08-41FC-9081-80527A2A46E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837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58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3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0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21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51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74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4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11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66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16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0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625F9-F31D-4344-8012-9EB1F0421D68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D64D7-5196-4DDC-A894-897BB18DD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89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1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audio" Target="../media/audio2.wav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audio" Target="../media/audio2.wav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audio" Target="../media/audio1.wav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jpeg"/><Relationship Id="rId9" Type="http://schemas.openxmlformats.org/officeDocument/2006/relationships/image" Target="../media/image6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fotki.yandex.ru/next/users/tais-ja/album/142583/view/474011?page=0" TargetMode="External"/><Relationship Id="rId13" Type="http://schemas.openxmlformats.org/officeDocument/2006/relationships/hyperlink" Target="http://dni-rebenka.ru/category/uncategorized" TargetMode="External"/><Relationship Id="rId18" Type="http://schemas.openxmlformats.org/officeDocument/2006/relationships/hyperlink" Target="http://www.nisanboard.com/konu/png-tree-png-a&#287;a&#231;-resimleri-png-tree-images-download.135073/" TargetMode="External"/><Relationship Id="rId3" Type="http://schemas.openxmlformats.org/officeDocument/2006/relationships/hyperlink" Target="http://hovrashok.com.ua/17878-view-kartinki-z-multfilmu-kolobok.html" TargetMode="External"/><Relationship Id="rId21" Type="http://schemas.openxmlformats.org/officeDocument/2006/relationships/hyperlink" Target="http://clipartmania.ru/gallery/baloons/61839-vozdushnye-shariki-56.html" TargetMode="External"/><Relationship Id="rId7" Type="http://schemas.openxmlformats.org/officeDocument/2006/relationships/hyperlink" Target="http://900igr.net/kartinka/istorija/prezentatsija-po-razvitiju-rechi-dlja-detej-vtoroj-mladshej-gruppy-3-skazka-teremok-259998/didakticheskaja-igra-26.html" TargetMode="External"/><Relationship Id="rId12" Type="http://schemas.openxmlformats.org/officeDocument/2006/relationships/hyperlink" Target="https://golos.io/ru--golos/@francisgrey/repki-skazka-pro-reputaciyu-dlya-sovsem-sovsem-novichkov-golosa" TargetMode="External"/><Relationship Id="rId17" Type="http://schemas.openxmlformats.org/officeDocument/2006/relationships/hyperlink" Target="http://fotovideoforum.ru/topic4383-80.html" TargetMode="External"/><Relationship Id="rId2" Type="http://schemas.openxmlformats.org/officeDocument/2006/relationships/hyperlink" Target="http://yamel.ru/kartinki/" TargetMode="External"/><Relationship Id="rId16" Type="http://schemas.openxmlformats.org/officeDocument/2006/relationships/hyperlink" Target="http://zaporozhyegame.do.am/index/ledjanoj_domik/0-99" TargetMode="External"/><Relationship Id="rId20" Type="http://schemas.openxmlformats.org/officeDocument/2006/relationships/hyperlink" Target="http://www.bezva.info/image1data-%D0%A1%D0%B8%D0%BD%D0%B8%D1%86%D0%B0-PNG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rinapetrova65.blogspot.ru/2015/04/blog-post_55.html" TargetMode="External"/><Relationship Id="rId11" Type="http://schemas.openxmlformats.org/officeDocument/2006/relationships/hyperlink" Target="https://www.emaze.com/@AORTOTCRW" TargetMode="External"/><Relationship Id="rId5" Type="http://schemas.openxmlformats.org/officeDocument/2006/relationships/hyperlink" Target="http://www.newzmix.com/3895458" TargetMode="External"/><Relationship Id="rId15" Type="http://schemas.openxmlformats.org/officeDocument/2006/relationships/hyperlink" Target="http://keep4u.ru/image/2t4D" TargetMode="External"/><Relationship Id="rId10" Type="http://schemas.openxmlformats.org/officeDocument/2006/relationships/hyperlink" Target="http://gifdunyasi.com/konular/%C3%87e%C5%9Fitli-masal-kahramanlar%C4%B1-resimleri.5161/" TargetMode="External"/><Relationship Id="rId19" Type="http://schemas.openxmlformats.org/officeDocument/2006/relationships/hyperlink" Target="http://ermake.ru/slavyanskaya-mifologiya-bogi-i-suschestva/azbuka-slavyanskoy-mifologii-ot-a-do-ya/zima-bogi-i-suschestva-slavyanskoy-mifologii/sneg-snezhinki-bez-fona-kartinki-zhivopis" TargetMode="External"/><Relationship Id="rId4" Type="http://schemas.openxmlformats.org/officeDocument/2006/relationships/hyperlink" Target="http://socemedia.ru/podborka-kolobkov/" TargetMode="External"/><Relationship Id="rId9" Type="http://schemas.openxmlformats.org/officeDocument/2006/relationships/hyperlink" Target="https://www.liveinternet.ru/users/svetlana-sima/post324010417/" TargetMode="External"/><Relationship Id="rId14" Type="http://schemas.openxmlformats.org/officeDocument/2006/relationships/hyperlink" Target="http://www.playcast.ru/view/8918234/b0e1160bb0aa3afbff087d59c4bb88e2f4c3be64pl" TargetMode="External"/><Relationship Id="rId22" Type="http://schemas.openxmlformats.org/officeDocument/2006/relationships/hyperlink" Target="https://mishkamasha.ru/gero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shoppingfans.org/img/products/23111-shengyongbao-vinil-na-zakaz-vesna-tema-foto-fony-opora-photo-studio-fon-qs38-vysokokachestvennye-zadnij-pl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" y="0"/>
            <a:ext cx="9139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508" y="116632"/>
            <a:ext cx="9139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Муниципальное дошкольное бюджетное образовательное учреждение «Центр развития ребенка детский сад № 105 Лесозаводского городского округа»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556791"/>
            <a:ext cx="792088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Интерактивная игра для дошкольников</a:t>
            </a:r>
            <a:endParaRPr lang="ru-RU" sz="20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48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«В гостях у сказки»</a:t>
            </a:r>
            <a:endParaRPr lang="ru-RU" sz="48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3573016"/>
            <a:ext cx="388843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Авторы:</a:t>
            </a:r>
          </a:p>
          <a:p>
            <a:r>
              <a:rPr lang="ru-RU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Максимчук</a:t>
            </a:r>
            <a:r>
              <a:rPr lang="ru-RU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Екатерина Викторовна </a:t>
            </a:r>
            <a:r>
              <a:rPr lang="ru-RU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</a:t>
            </a:r>
            <a:r>
              <a:rPr lang="ru-RU" sz="1600" b="1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воспитатель первой квалификационной категории</a:t>
            </a:r>
          </a:p>
          <a:p>
            <a:r>
              <a:rPr lang="ru-RU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Миколюк</a:t>
            </a:r>
            <a:r>
              <a:rPr lang="ru-RU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Людмила Иосифовна </a:t>
            </a:r>
          </a:p>
          <a:p>
            <a:r>
              <a:rPr lang="ru-RU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</a:t>
            </a:r>
            <a:r>
              <a:rPr lang="ru-RU" sz="1600" b="1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воспитатель первой квалификационной категории</a:t>
            </a:r>
            <a:endParaRPr lang="ru-RU" sz="1600" b="1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616530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Лесозаводск 2018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15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50"/>
          <a:stretch/>
        </p:blipFill>
        <p:spPr bwMode="auto">
          <a:xfrm>
            <a:off x="0" y="0"/>
            <a:ext cx="6588224" cy="697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12161" y="0"/>
            <a:ext cx="3131839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 descr="C:\Users\User\AppData\Local\Microsoft\Windows\Temporary Internet Files\Content.IE5\FVTDD07M\1[1]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" t="5820" r="5693" b="4854"/>
          <a:stretch/>
        </p:blipFill>
        <p:spPr bwMode="auto">
          <a:xfrm>
            <a:off x="6738097" y="58866"/>
            <a:ext cx="1679963" cy="175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10" y="1881294"/>
            <a:ext cx="1740305" cy="23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21088"/>
            <a:ext cx="1825600" cy="251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44408" y="6165304"/>
            <a:ext cx="792088" cy="572322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49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3426 C -0.00955 0.0088 -0.04254 -0.01597 -0.054 -0.01597 C -0.12709 -0.01597 -0.20226 0.37847 -0.20226 0.77315 C -0.20226 0.57431 -0.23976 0.37847 -0.27535 0.37847 C -0.31285 0.37847 -0.34844 0.57732 -0.34844 0.77315 C -0.34844 0.67523 -0.36719 0.57431 -0.38594 0.57431 C -0.40487 0.57431 -0.42362 0.67222 -0.42362 0.77315 C -0.42362 0.72269 -0.43299 0.67523 -0.44237 0.67523 C -0.45174 0.67523 -0.46112 0.72547 -0.46112 0.77315 C -0.46112 0.74746 -0.46598 0.72269 -0.47049 0.72269 C -0.47292 0.72269 -0.47987 0.74815 -0.47987 0.77315 C -0.47987 0.76065 -0.48247 0.74746 -0.4849 0.74746 C -0.4849 0.74445 -0.48976 0.75996 -0.48976 0.77315 C -0.48976 0.76644 -0.48976 0.76065 -0.49219 0.76065 C -0.49219 0.76343 -0.49462 0.76713 -0.49462 0.77315 C -0.49462 0.77014 -0.49462 0.76644 -0.49462 0.76343 C -0.49705 0.76343 -0.49705 0.76644 -0.49705 0.77014 C -0.49948 0.77014 -0.49948 0.76713 -0.49948 0.76343 C -0.50191 0.76343 -0.50191 0.76644 -0.50191 0.77014 " pathEditMode="relative" rAng="0" ptsTypes="fffffffffffffffffff">
                                      <p:cBhvr>
                                        <p:cTn id="1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04" y="3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18" name="Picture 22" descr="http://blvcccvrd.com/images/sun-and-clouds-clipart-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6197">
            <a:off x="-275715" y="-1"/>
            <a:ext cx="2340592" cy="189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9" name="Picture 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771" y="0"/>
            <a:ext cx="193198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6" name="Picture 30" descr="http://sayroom.com/assets/images/home/Cloud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6269">
            <a:off x="1931141" y="5553"/>
            <a:ext cx="1929697" cy="114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img-fotki.yandex.ru/get/9161/134091466.b9/0_c7c63_775ebceb_L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" t="3913" r="15845" b="11187"/>
          <a:stretch/>
        </p:blipFill>
        <p:spPr bwMode="auto">
          <a:xfrm>
            <a:off x="0" y="20704"/>
            <a:ext cx="4681183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img-fotki.yandex.ru/get/15528/39663434.7d2/0_a64b1_b75a4a12_X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10" y="3749230"/>
            <a:ext cx="894344" cy="96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900igr.net/up/datai/259998/0017-026-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326" y="4301185"/>
            <a:ext cx="1539128" cy="203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img-fotki.yandex.ru/get/4411/124269021.57/0_73b9b_becc7267_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781" y="1916832"/>
            <a:ext cx="1110615" cy="178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img-fotki.yandex.ru/get/4904/16969765.1be/0_88122_9d1a5e94_M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04" y="4151273"/>
            <a:ext cx="1809750" cy="259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s://img0.liveinternet.ru/images/attach/b/4/112/796/112796814__large_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275" y="4556417"/>
            <a:ext cx="1893814" cy="212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s://userscontent2.emaze.com/images/bc963c72-0264-494a-ad1c-feb0fb4f4dcf/63dc0fa50c7e783a86f1accb7b55d01a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960" y="20704"/>
            <a:ext cx="2972744" cy="356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07504" y="6309320"/>
            <a:ext cx="1080120" cy="439680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28" name="Picture 32" descr="http://sayroom.com/assets/images/home/Cloud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161" y="157875"/>
            <a:ext cx="1929697" cy="114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1" name="Picture 35" descr="http://clipart-library.com/img1/75017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763270"/>
            <a:ext cx="2035987" cy="98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3" name="Picture 37" descr="http://www.playcast.ru/uploads/2016/11/06/20439239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394" y="6017412"/>
            <a:ext cx="1504938" cy="85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43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5 0.01341 C -0.01424 0.00069 -0.04601 -0.03238 -0.05816 -0.04278 C -0.13143 -0.1043 -0.24341 -0.09343 -0.27848 -0.01827 C -0.26042 -0.05597 -0.28073 -0.12512 -0.31736 -0.15611 C -0.35504 -0.18802 -0.40868 -0.18039 -0.42605 -0.14246 C -0.41736 -0.16096 -0.42726 -0.19635 -0.44636 -0.2123 C -0.4658 -0.22872 -0.49323 -0.22595 -0.50209 -0.20698 C -0.49809 -0.21623 -0.50313 -0.23265 -0.5132 -0.24121 C -0.52171 -0.24838 -0.53611 -0.24792 -0.54063 -0.23913 C -0.53802 -0.24376 -0.5408 -0.25231 -0.54549 -0.25624 C -0.54809 -0.25879 -0.55747 -0.25994 -0.55955 -0.25463 C -0.55903 -0.25763 -0.5599 -0.26226 -0.56216 -0.26388 C -0.56268 -0.26526 -0.56841 -0.26573 -0.56997 -0.26226 C -0.56927 -0.2648 -0.56806 -0.26573 -0.57153 -0.26827 C -0.57084 -0.26688 -0.57414 -0.26827 -0.57431 -0.26735 C -0.57448 -0.26827 -0.57361 -0.26873 -0.57344 -0.26943 C -0.57622 -0.27174 -0.57622 -0.27058 -0.57709 -0.27035 C -0.57917 -0.27174 -0.57969 -0.27359 -0.57848 -0.27313 C -0.58091 -0.27521 -0.58091 -0.27498 -0.5816 -0.27405 " pathEditMode="relative" rAng="1941481" ptsTypes="fffffffffffffffffff">
                                      <p:cBhvr>
                                        <p:cTn id="51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42" y="-14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yamel.ru/wp-content/uploads/2013/12/derevn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miam-images.m.i.pic.centerblog.net/f60f7b5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7441">
            <a:off x="163828" y="1236279"/>
            <a:ext cx="3694277" cy="551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ds02.infourok.ru/uploads/ex/0780/000621ff-74136d7a/hello_html_3907999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54" y="2093810"/>
            <a:ext cx="2883477" cy="419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znayka.moy.su/Nar_skazki/Rus_skazki/Rus-02-B/babka_i_medve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979" y="2527023"/>
            <a:ext cx="2355273" cy="374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dni-rebenka.ru/wp-content/uploads/2014/10/vnuchka6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204" y="3218288"/>
            <a:ext cx="1733551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ttp://dni-rebenka.ru/wp-content/uploads/2014/10/zhuchka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6" y="3984712"/>
            <a:ext cx="1666875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http://vospitatel.com.ua/images/k/kot-rastr-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54" y="4510089"/>
            <a:ext cx="1192446" cy="15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https://img-fotki.yandex.ru/get/6212/145957609.3f/0_9221f_3b38bb78_S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6" t="23332" b="21103"/>
          <a:stretch/>
        </p:blipFill>
        <p:spPr bwMode="auto">
          <a:xfrm>
            <a:off x="832512" y="3794078"/>
            <a:ext cx="1291811" cy="83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971600" y="6293470"/>
            <a:ext cx="1039366" cy="487169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46" name="Picture 26" descr="https://ds04.infourok.ru/uploads/ex/00de/00115275-9a51509d/hello_html_542b3dd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2" y="-29512"/>
            <a:ext cx="1735037" cy="167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57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7 -0.04834 L -0.46285 0.067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47" y="57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97 -0.02706 L -0.10243 0.0201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23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19149E-6 L 0.1684 -0.0714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20" y="-35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17 0.04741 L 0.41284 -0.0305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39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9.06568E-7 L 0.08629 -0.0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6" y="-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162 L 0.75556 0.2236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78" y="111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7289" y="-2822"/>
            <a:ext cx="9144000" cy="6858000"/>
          </a:xfrm>
          <a:prstGeom prst="rect">
            <a:avLst/>
          </a:prstGeom>
          <a:solidFill>
            <a:srgbClr val="82F4FA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s://pegas-publishing.com.ua/image/cache/catalog/skazochnaya-mozayka/kurochka-ryaba/skazochnaya-mozayka-kurochka-ryaba-vn-ru.jpg-1156x65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6" r="9380" b="15326"/>
          <a:stretch/>
        </p:blipFill>
        <p:spPr bwMode="auto">
          <a:xfrm>
            <a:off x="899592" y="188640"/>
            <a:ext cx="7386347" cy="4627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yt3.ggpht.com/-wU77KBX9GjQ/AAAAAAAAAAI/AAAAAAAAAAA/_ud7wTix9ZE/s900-c-k-no/phot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44" y="4941168"/>
            <a:ext cx="1696023" cy="185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bbcpersian7.com/images/golden-egg-clipart-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37644">
            <a:off x="3655993" y="5127436"/>
            <a:ext cx="1849564" cy="136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://s4.pic4you.ru/y2014/04-04/12216/430708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4760495"/>
            <a:ext cx="1481691" cy="212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179512" y="6165304"/>
            <a:ext cx="864096" cy="627345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44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47549E-7 L 0.07864 -0.220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-110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26188"/>
            <a:ext cx="9203625" cy="6884188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ttp://www.playcast.ru/uploads/2015/11/15/1588253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26188"/>
            <a:ext cx="3181880" cy="473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652" y="850360"/>
            <a:ext cx="1794490" cy="267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408" y="476672"/>
            <a:ext cx="2627313" cy="391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 descr="http://static2.keep4u.ru/2012/10/16/23bf2ff2db5a9ad5c54d6535e9f35cf0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1" t="2673" r="21201"/>
          <a:stretch/>
        </p:blipFill>
        <p:spPr bwMode="auto">
          <a:xfrm>
            <a:off x="5604089" y="3401616"/>
            <a:ext cx="2313428" cy="3456384"/>
          </a:xfrm>
          <a:prstGeom prst="snip1Rect">
            <a:avLst>
              <a:gd name="adj" fmla="val 500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3797424" y="6145393"/>
            <a:ext cx="1368152" cy="576064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07" name="Picture 15" descr="https://img-fotki.yandex.ru/get/6401/136834661.7b/0_95f00_516b02f1_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974" y="3499039"/>
            <a:ext cx="3578136" cy="330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9" name="Picture 17" descr="http://www.playcast.ru/uploads/2015/03/23/1278767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606" y="4756579"/>
            <a:ext cx="2003073" cy="200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9" descr="http://mariafresa.net/newimages/butterfly-clipart-2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1046">
            <a:off x="2470494" y="186212"/>
            <a:ext cx="1163876" cy="89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3" name="Picture 21" descr="http://img-fotki.yandex.ru/get/5605/valenta-mog.137/0_6ddcf_c2b55b0d_ori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784" y="5193720"/>
            <a:ext cx="653186" cy="56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857" y="930218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16" name="Picture 24" descr="http://img-fotki.yandex.ru/get/5604/valenta-mog.137/0_6ddb8_b07c6b82_orig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575"/>
            <a:ext cx="1003953" cy="93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681994" y="155575"/>
            <a:ext cx="2443976" cy="225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896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-103680"/>
            <a:ext cx="3389313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2" name="Picture 12" descr="http://s2.pic4you.ru/allimage/y2013/05-30/12216/350350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100" y="-103680"/>
            <a:ext cx="3386787" cy="353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zaporozhyegame.do.am/Zapor/build/ledjanoj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72" y="836712"/>
            <a:ext cx="4009708" cy="444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467544" y="5805264"/>
            <a:ext cx="864096" cy="576064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5" name="Picture 15" descr="http://3.bp.blogspot.com/-D5NMh10IsuE/UjiWVePAr8I/AAAAAAAAG0E/5b8OfGZZJ1E/s1600/agac-forumgazel+(53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147" y="0"/>
            <a:ext cx="1803099" cy="28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9" name="Picture 19" descr="https://img-fotki.yandex.ru/get/4104/112265771.7c9/0_c2cea_de10990b_X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375" y="2506051"/>
            <a:ext cx="773625" cy="32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http://www.playcast.ru/uploads/2017/03/27/2212817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208" y="5653922"/>
            <a:ext cx="3526070" cy="118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3" name="Picture 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75" y="4938005"/>
            <a:ext cx="352425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5" name="Picture 25" descr="https://avatanplus.com/files/resources/original/58458c75ac00a158cfacabc9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6416">
            <a:off x="1432580" y="5152747"/>
            <a:ext cx="4106974" cy="130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userscontent2.emaze.com/images/1f22830b-bb6c-4ae8-b8ba-ef7b0b393291/635388597921479623_267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8" y="3645024"/>
            <a:ext cx="2568914" cy="256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7" name="Picture 27" descr="http://img-fotki.yandex.ru/get/4116/192316549.74/0_9d369_979747d2_XXXL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185" y="4384849"/>
            <a:ext cx="864815" cy="108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8" name="Picture 2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312" y="5370598"/>
            <a:ext cx="7747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9" name="Picture 2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528397"/>
            <a:ext cx="865187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0" name="Picture 3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167" y="6457085"/>
            <a:ext cx="7747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 descr="http://fotovideoforum.ru/resources/image/1899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4381748" cy="438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2" name="Picture 32" descr="http://www.playcast.ru/uploads/2016/05/10/18607281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70" y="836712"/>
            <a:ext cx="524948" cy="28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3" name="Picture 3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11" y="554374"/>
            <a:ext cx="5238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4" name="Picture 3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006" y="1323850"/>
            <a:ext cx="5238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6" name="Picture 36" descr="http://pngimg.com/uploads/sparrow/sparrow_PNG20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32" y="2315407"/>
            <a:ext cx="677465" cy="48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7" name="Picture 3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54" y="2585357"/>
            <a:ext cx="676275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77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2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9362E-6 L 0.26893 -0.1556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-77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https://static.tildacdn.com/tild6465-3537-4564-b636-323761353433/fonpriroda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29" y="0"/>
            <a:ext cx="9153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5" name="Picture 21" descr="http://www.sitis.com.ua/upload/medialibrary/b48/vozdushnye-sharik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973" y="548680"/>
            <a:ext cx="1851785" cy="318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6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47532">
            <a:off x="4666640" y="1487340"/>
            <a:ext cx="1852613" cy="318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91" name="Picture 27" descr="http://galerey-room.ru/images/230301_141167178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3" y="2276872"/>
            <a:ext cx="1627841" cy="391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2" name="Picture 2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973" y="1772799"/>
            <a:ext cx="1512168" cy="391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3" name="Picture 19" descr="https://avatars.mds.yandex.net/get-pdb/770122/f3cad9d4-4c3a-4742-b363-e63e62d3bece/s1200?webp=fals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967" y="1612122"/>
            <a:ext cx="4176464" cy="363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016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70528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6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112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112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11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0" fill="hold"/>
                                        <p:tgtEl>
                                          <p:spTgt spid="112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419872" y="104031"/>
            <a:ext cx="3168352" cy="66067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0FC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9512" y="836712"/>
            <a:ext cx="864096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 smtClean="0">
                <a:hlinkClick r:id="rId2"/>
              </a:rPr>
              <a:t>http://yamel.ru/kartinki/</a:t>
            </a:r>
            <a:r>
              <a:rPr lang="ru-RU" sz="1400" dirty="0" smtClean="0"/>
              <a:t> 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3"/>
              </a:rPr>
              <a:t>http://hovrashok.com.ua/17878-view-kartinki-z-multfilmu-kolobok.html</a:t>
            </a:r>
            <a:r>
              <a:rPr lang="ru-RU" sz="1400" dirty="0" smtClean="0"/>
              <a:t> дом с дедом и бабкой сказка «Колобок; Дом сказка «Курочка ряба»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4"/>
              </a:rPr>
              <a:t>http://socemedia.ru/podborka-kolobkov/</a:t>
            </a:r>
            <a:r>
              <a:rPr lang="ru-RU" sz="1400" dirty="0" smtClean="0"/>
              <a:t> - колобок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5"/>
              </a:rPr>
              <a:t>http://www.newzmix.com/3895458</a:t>
            </a:r>
            <a:r>
              <a:rPr lang="ru-RU" sz="1400" dirty="0" smtClean="0"/>
              <a:t> - незнайка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 </a:t>
            </a:r>
            <a:r>
              <a:rPr lang="en-US" sz="1400" dirty="0" smtClean="0">
                <a:hlinkClick r:id="rId5"/>
              </a:rPr>
              <a:t>http://www.newzmix.com/3895458</a:t>
            </a:r>
            <a:r>
              <a:rPr lang="ru-RU" sz="1400" dirty="0" smtClean="0"/>
              <a:t> - буратино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6"/>
              </a:rPr>
              <a:t>http://marinapetrova65.blogspot.ru/2015/04/blog-post_55.html</a:t>
            </a:r>
            <a:r>
              <a:rPr lang="ru-RU" sz="1400" dirty="0" smtClean="0"/>
              <a:t> - мышка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7"/>
              </a:rPr>
              <a:t>http://900igr.net/kartinka/istorija/prezentatsija-po-razvitiju-rechi-dlja-detej-vtoroj-mladshej-gruppy-3-skazka-teremok-259998/didakticheskaja-igra-26.html</a:t>
            </a:r>
            <a:r>
              <a:rPr lang="ru-RU" sz="1400" dirty="0" smtClean="0"/>
              <a:t> - лягушка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8"/>
              </a:rPr>
              <a:t>https://fotki.yandex.ru/next/users/tais-ja/album/142583/view/474011?page=0</a:t>
            </a:r>
            <a:r>
              <a:rPr lang="ru-RU" sz="1400" dirty="0" smtClean="0"/>
              <a:t> – заяц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9"/>
              </a:rPr>
              <a:t>https://www.liveinternet.ru/users/svetlana-sima/post324010417/</a:t>
            </a:r>
            <a:r>
              <a:rPr lang="ru-RU" sz="1400" dirty="0" smtClean="0"/>
              <a:t> - лиса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0"/>
              </a:rPr>
              <a:t>http://gifdunyasi.com/konular/%C3%87e%C5%9Fitli-masal-kahramanlar%C4%B1-resimleri.5161/</a:t>
            </a:r>
            <a:r>
              <a:rPr lang="ru-RU" sz="1400" dirty="0" smtClean="0"/>
              <a:t> - волк</a:t>
            </a:r>
          </a:p>
          <a:p>
            <a:pPr marL="342900" indent="-342900">
              <a:buFontTx/>
              <a:buAutoNum type="arabicPeriod"/>
            </a:pPr>
            <a:r>
              <a:rPr lang="en-US" sz="1400" dirty="0" smtClean="0">
                <a:hlinkClick r:id="rId11"/>
              </a:rPr>
              <a:t>https://www.emaze.com/%40AORTOTCRW#</a:t>
            </a:r>
            <a:r>
              <a:rPr lang="en-US" sz="1400" dirty="0" smtClean="0"/>
              <a:t>!</a:t>
            </a:r>
            <a:r>
              <a:rPr lang="ru-RU" sz="1400" dirty="0" smtClean="0"/>
              <a:t> – медведь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2"/>
              </a:rPr>
              <a:t>https://golos.io/ru--golos/@francisgrey/repki-skazka-pro-reputaciyu-dlya-sovsem-sovsem-novichkov-golosa</a:t>
            </a:r>
            <a:r>
              <a:rPr lang="ru-RU" sz="1400" dirty="0" smtClean="0"/>
              <a:t> - репка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3"/>
              </a:rPr>
              <a:t>http://dni-rebenka.ru/category/uncategorized</a:t>
            </a:r>
            <a:r>
              <a:rPr lang="ru-RU" sz="1400" dirty="0" smtClean="0"/>
              <a:t> - герои сказки репка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4"/>
              </a:rPr>
              <a:t>http://www.playcast.ru/view/8918234/b0e1160bb0aa3afbff087d59c4bb88e2f4c3be64pl</a:t>
            </a:r>
            <a:r>
              <a:rPr lang="ru-RU" sz="1400" dirty="0" smtClean="0"/>
              <a:t> - стул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5"/>
              </a:rPr>
              <a:t>http://keep4u.ru/image/2t4D</a:t>
            </a:r>
            <a:r>
              <a:rPr lang="ru-RU" sz="1400" dirty="0" smtClean="0"/>
              <a:t> - Машенька 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6"/>
              </a:rPr>
              <a:t>http://zaporozhyegame.do.am/index/ledjanoj_domik/0-99</a:t>
            </a:r>
            <a:r>
              <a:rPr lang="ru-RU" sz="1400" dirty="0" smtClean="0"/>
              <a:t> - ледяная избушка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7"/>
              </a:rPr>
              <a:t>http://fotovideoforum.ru/topic4383-80.html</a:t>
            </a:r>
            <a:r>
              <a:rPr lang="ru-RU" sz="1400" dirty="0" smtClean="0"/>
              <a:t> - лубяная избушка 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8"/>
              </a:rPr>
              <a:t>www.nisanboard.com/</a:t>
            </a:r>
            <a:r>
              <a:rPr lang="en-US" sz="1400" dirty="0" err="1" smtClean="0">
                <a:hlinkClick r:id="rId18"/>
              </a:rPr>
              <a:t>konu</a:t>
            </a:r>
            <a:r>
              <a:rPr lang="en-US" sz="1400" dirty="0" smtClean="0">
                <a:hlinkClick r:id="rId18"/>
              </a:rPr>
              <a:t>/png-tree-png-ağaç-resimleri-png-tree-images-download.135073/</a:t>
            </a:r>
            <a:r>
              <a:rPr lang="ru-RU" sz="1400" dirty="0" smtClean="0"/>
              <a:t> - деревья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19"/>
              </a:rPr>
              <a:t>http://ermake.ru/slavyanskaya-mifologiya-bogi-i-suschestva/azbuka-slavyanskoy-mifologii-ot-a-do-ya/zima-bogi-i-suschestva-slavyanskoy-mifologii/sneg-snezhinki-bez-fona-kartinki-zhivopis</a:t>
            </a:r>
            <a:r>
              <a:rPr lang="ru-RU" sz="1400" dirty="0" smtClean="0"/>
              <a:t> - снег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20"/>
              </a:rPr>
              <a:t>http://www.bezva.info/image1data-%D0%A1%D0%B8%D0%BD%D0%B8%D1%86%D0%B0-PNG.htm</a:t>
            </a:r>
            <a:r>
              <a:rPr lang="ru-RU" sz="1400" dirty="0" smtClean="0"/>
              <a:t> – птицы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21"/>
              </a:rPr>
              <a:t>http://clipartmania.ru/gallery/baloons/61839-vozdushnye-shariki-56.html</a:t>
            </a:r>
            <a:r>
              <a:rPr lang="ru-RU" sz="1400" dirty="0" smtClean="0"/>
              <a:t> - воздушные шары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hlinkClick r:id="rId22"/>
              </a:rPr>
              <a:t>https</a:t>
            </a:r>
            <a:r>
              <a:rPr lang="en-US" sz="1400" dirty="0" smtClean="0">
                <a:hlinkClick r:id="rId22"/>
              </a:rPr>
              <a:t>://mishkamasha.ru/geroi/</a:t>
            </a:r>
            <a:r>
              <a:rPr lang="ru-RU" sz="1400" dirty="0" smtClean="0"/>
              <a:t> - Маша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31840" y="18864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prstClr val="black"/>
                </a:solidFill>
              </a:rPr>
              <a:t>Интернет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350273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192</Words>
  <Application>Microsoft Office PowerPoint</Application>
  <PresentationFormat>Экран (4:3)</PresentationFormat>
  <Paragraphs>32</Paragraphs>
  <Slides>9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65</cp:revision>
  <dcterms:created xsi:type="dcterms:W3CDTF">2018-03-30T14:57:05Z</dcterms:created>
  <dcterms:modified xsi:type="dcterms:W3CDTF">2018-04-03T05:13:25Z</dcterms:modified>
</cp:coreProperties>
</file>